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CD7C2-7B19-D0AB-205E-358D814D8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62176-F906-3B5E-38CC-ED4811750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3A724-BBD5-7729-CFEA-EA32ADB2B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7C5F1-1545-3609-7B3F-FCDFC6734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6E77B-5880-E6D9-9F6F-89015F04C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24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1464F-5580-E870-82C9-971598B69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A7C58-2BCF-62A7-9CC6-59F835458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5EF84-07C1-3263-FF83-7F57EFFFF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E96F2-49C9-6367-05B8-C4AE0CDF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FBF15-E5C7-7FFC-A0CE-56F2B5AC0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9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9E49DD-A3E4-ACBA-CBAE-DC76379F47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15A99-5BF4-5702-1BF4-7FE0B3C94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5556A-6826-2928-FE2A-F6C831151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BA21A-04F4-C137-0CB5-251D0CAA3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F927D-F938-C7A1-6E18-70EF5ACEE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6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703A4-F645-65ED-36E7-0BD4D7F45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D951D-B471-A288-008F-CE503053A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889F5-8464-6D15-74FC-2F075A3A7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439B9-1954-8C2A-B7B3-BA9F6DA1C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4F12B-79B9-4E7D-093C-0119D92F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33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31FF8-EC8A-3F9B-EF27-478756554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5EDE9-E72D-F60B-59C8-81B5D0E32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38FAA-DBB8-6244-8B26-6A6107C1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E79DA-41CE-8798-AF9D-657401671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5A1C5-7AE4-A348-F1BD-B589CBE9A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037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3FF2F-8706-8F68-967B-6AD1B22CD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3CFFD-41FA-BAB7-2913-A0ACBF6857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1AAE62-F36B-EEFB-FDB7-259CCF2012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1AC92-E82A-14E9-4D5A-F61006D3B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49DF7-BB4B-BC25-B872-A5BAA6B63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FFCCE9-576D-7823-2F8B-377220317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64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0E5E-0C85-C5D2-D2FD-5E3A4F664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0CF1F-F38E-6C66-8ED3-E444EA23F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7E6D4F-BD08-D9A8-99BA-D21B401BD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DCA467-9AC6-1533-A546-409B76B1B1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367A92-F47E-76DA-C1D3-77136B1AA3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9B031-2E01-00F9-8A61-2DD22631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704121-C6D0-42F1-AA67-D902A6D47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66221F-6A8F-4D44-1E4A-A41E3D918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1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9623-87C5-BA79-36E0-46F70AF6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42BA39-F2D1-1FD6-CB25-D3676E5B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D3E7C0-E7A0-DB37-EE49-5FA96B06D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6EA79-1609-D6B7-80D7-D4AAA7171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7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1D087A-350E-9852-5102-01CF07771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EEEFB3-5C7A-DB75-3659-EE1FB8F4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D10FC-4CBE-21BE-CA4A-F5A0BFF7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5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AA012-D3E5-D02E-50E5-5D73C1A9B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0A288-86BA-B44F-52EC-7B455CE6B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95F38E-FD47-0BC1-CC12-7551D6C89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7FC713-D06A-3A22-F099-7D0CB1668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E717A-E6FC-1963-F888-2D4CEB2CC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3BD68-79F2-529D-31D4-4C292700C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2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B1EC2-AF7F-D9D6-6BE4-6416871C2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719D92-FFCB-8A44-B01B-46E5C17D1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025F6-827E-3BD6-FB4F-CE78F83628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FE56F-5D12-4BC7-061A-E5C61203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6E5F35-6A76-9509-A8F3-A9E02415C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E1CA7-3EF0-9B66-D79C-1A80FD64A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8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BC9603-136D-8657-CFCC-6BD33CEE5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9E070-9948-A04D-69E8-DD39A581D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4B70F-03CB-648E-3D6F-63E5A2B1BC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EFBC2C-40B7-C24F-92DD-D878911D035C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53055-A9AD-EF98-0859-F16AD7F2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4F087-A3AB-A7E6-F2DD-03165086D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EE3F50-B874-0F4E-AD78-F88717914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7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B1E14C-33BA-B280-4EA3-F45BB1EA50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527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1DB4B-4D92-3DE4-5587-8A3F2605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470D35A-2B54-FF93-E12F-2DFA8E7758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6" y="0"/>
            <a:ext cx="120991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355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E2850-80F4-EB9F-A44E-74DF58767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042FE53-17E1-8951-9F21-5077E2690C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412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86518-A763-40F3-64A9-F36E702E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3B589C9-056C-D066-D6F5-824E9FFD32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020"/>
            <a:ext cx="12192000" cy="674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17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DEA77-56CE-FD3E-B29D-C89196B1C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2E2EA17-BCE1-9D7E-0C0B-7F6CC7D016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6" y="-1"/>
            <a:ext cx="12167234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517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21A16-7AD4-E537-8A07-086B0BED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58B0D97-F2C3-4100-07AD-29CBAB83AF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25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BB07A51-F07C-9516-137C-9BCB21A156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B0A65A1-2423-9F50-75DE-B107C627B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01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9F3A8CE-51E3-9D4D-A977-6E12921A19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4" y="0"/>
            <a:ext cx="121716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435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B926966-FB6D-B574-DECB-FF6CBD596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717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63B25-8B6A-5631-F0DE-0029E3072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7F10B63-F95C-CD86-598C-BE2A79234E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99" y="0"/>
            <a:ext cx="123020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532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25963-05BB-2981-3D49-D6F180CB4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958B258-4EB5-B295-DF65-C39C08EAA2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084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9FB25-69ED-FDBD-83AF-9942AF9DE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1FB18AB-DF9E-96B0-DEE3-588493B62C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012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82DAE-3258-2602-C20E-D5937A03C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3644524-CEC2-4966-D441-B5BF416DA8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026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Rakhi Sahu</dc:creator>
  <cp:lastModifiedBy>Rakhi Sahu</cp:lastModifiedBy>
  <cp:revision>1</cp:revision>
  <dcterms:created xsi:type="dcterms:W3CDTF">2025-08-18T06:21:37Z</dcterms:created>
  <dcterms:modified xsi:type="dcterms:W3CDTF">2025-08-18T06:34:40Z</dcterms:modified>
</cp:coreProperties>
</file>